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embeddedFontLst>
    <p:embeddedFont>
      <p:font typeface="Manrope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82CF510-F4DD-480B-A73D-411226A84D88}">
  <a:tblStyle styleId="{C82CF510-F4DD-480B-A73D-411226A84D8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Manrope-regular.fntdata"/><Relationship Id="rId10" Type="http://schemas.openxmlformats.org/officeDocument/2006/relationships/slide" Target="slides/slide4.xml"/><Relationship Id="rId12" Type="http://schemas.openxmlformats.org/officeDocument/2006/relationships/font" Target="fonts/Manrope-bold.fntdata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e8b70abb80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e8b70abb8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12272f9d9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12272f9d9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12272f9d9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12272f9d9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slide" Target="/ppt/slides/slide2.xml"/><Relationship Id="rId4" Type="http://schemas.openxmlformats.org/officeDocument/2006/relationships/slide" Target="/ppt/slides/slide3.xml"/><Relationship Id="rId5" Type="http://schemas.openxmlformats.org/officeDocument/2006/relationships/slide" Target="/ppt/slides/slide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3F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133813" y="205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{C82CF510-F4DD-480B-A73D-411226A84D88}</a:tableStyleId>
              </a:tblPr>
              <a:tblGrid>
                <a:gridCol w="1775275"/>
                <a:gridCol w="1775275"/>
                <a:gridCol w="1775275"/>
                <a:gridCol w="1775275"/>
                <a:gridCol w="1775275"/>
              </a:tblGrid>
              <a:tr h="846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 u="sng">
                          <a:solidFill>
                            <a:srgbClr val="FAF3F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Company Goals</a:t>
                      </a:r>
                      <a:r>
                        <a:rPr b="1" lang="en" sz="1100">
                          <a:solidFill>
                            <a:srgbClr val="FAF3F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: How will this learning segment fit into the </a:t>
                      </a:r>
                      <a:r>
                        <a:rPr b="1" lang="en" sz="1100">
                          <a:solidFill>
                            <a:srgbClr val="FAF3F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whole? </a:t>
                      </a:r>
                      <a:endParaRPr b="1" sz="1100">
                        <a:solidFill>
                          <a:srgbClr val="FAF3F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A9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 u="sng">
                          <a:solidFill>
                            <a:srgbClr val="FAF3F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Program Objectives</a:t>
                      </a:r>
                      <a:r>
                        <a:rPr b="1" lang="en" sz="1100">
                          <a:solidFill>
                            <a:srgbClr val="FAF3F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: What overlaying goals do we have? </a:t>
                      </a:r>
                      <a:endParaRPr b="1" sz="1100">
                        <a:solidFill>
                          <a:srgbClr val="FAF3F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A9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 u="sng">
                          <a:solidFill>
                            <a:srgbClr val="FAF3F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Topics of Content</a:t>
                      </a:r>
                      <a:r>
                        <a:rPr b="1" lang="en" sz="1100">
                          <a:solidFill>
                            <a:srgbClr val="FAF3F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: Brainstorm ideas of what should be included</a:t>
                      </a:r>
                      <a:endParaRPr b="1" sz="1100">
                        <a:solidFill>
                          <a:srgbClr val="FAF3F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A9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 u="sng">
                          <a:solidFill>
                            <a:srgbClr val="FAF3F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Topic Objectives</a:t>
                      </a:r>
                      <a:r>
                        <a:rPr b="1" lang="en" sz="1100">
                          <a:solidFill>
                            <a:srgbClr val="FAF3F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: The knowledge skills, and values we want participants to gain</a:t>
                      </a:r>
                      <a:endParaRPr b="1" sz="1100">
                        <a:solidFill>
                          <a:srgbClr val="FAF3F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A9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 u="sng">
                          <a:solidFill>
                            <a:srgbClr val="FAF3F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Existing Content</a:t>
                      </a:r>
                      <a:r>
                        <a:rPr b="1" lang="en" sz="1100">
                          <a:solidFill>
                            <a:srgbClr val="FAF3F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: Topics fleshed out into outlines and then paragraphs</a:t>
                      </a:r>
                      <a:endParaRPr b="1" sz="1100">
                        <a:solidFill>
                          <a:srgbClr val="FAF3F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A9A8"/>
                    </a:solidFill>
                  </a:tcPr>
                </a:tc>
              </a:tr>
              <a:tr h="3807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827D7C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827D7C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highlight>
                          <a:schemeClr val="lt2"/>
                        </a:highlight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827D7C"/>
                        </a:solidFill>
                        <a:highlight>
                          <a:schemeClr val="lt2"/>
                        </a:highlight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827D7C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u="sng">
                          <a:solidFill>
                            <a:schemeClr val="hlink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  <a:hlinkClick action="ppaction://hlinksldjump" r:id="rId3"/>
                        </a:rPr>
                        <a:t>Slide 2</a:t>
                      </a:r>
                      <a:endParaRPr sz="1100">
                        <a:solidFill>
                          <a:srgbClr val="827D7C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827D7C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u="sng">
                          <a:solidFill>
                            <a:schemeClr val="hlink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  <a:hlinkClick action="ppaction://hlinksldjump" r:id="rId4"/>
                        </a:rPr>
                        <a:t>Slide 3</a:t>
                      </a:r>
                      <a:endParaRPr sz="1100">
                        <a:solidFill>
                          <a:srgbClr val="827D7C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827D7C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u="sng">
                          <a:solidFill>
                            <a:schemeClr val="hlink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  <a:hlinkClick action="ppaction://hlinksldjump" r:id="rId5"/>
                        </a:rPr>
                        <a:t>Slide 4</a:t>
                      </a:r>
                      <a:endParaRPr sz="1100">
                        <a:solidFill>
                          <a:srgbClr val="827D7C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3F1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460775" y="316725"/>
            <a:ext cx="7790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Slide 2</a:t>
            </a:r>
            <a:endParaRPr b="1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460775" y="944725"/>
            <a:ext cx="7790100" cy="344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800"/>
              <a:buFont typeface="Manrope"/>
              <a:buChar char="●"/>
            </a:pPr>
            <a:r>
              <a:rPr lang="en" u="sng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Subtitle</a:t>
            </a:r>
            <a:endParaRPr u="sng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400"/>
              <a:buFont typeface="Manrope"/>
              <a:buChar char="○"/>
            </a:pPr>
            <a:r>
              <a:rPr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Content Topic 1</a:t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400"/>
              <a:buFont typeface="Manrope"/>
              <a:buChar char="○"/>
            </a:pPr>
            <a:r>
              <a:rPr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Content Topic 2</a:t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827D7C"/>
              </a:buClr>
              <a:buSzPts val="1800"/>
              <a:buFont typeface="Manrope"/>
              <a:buChar char="●"/>
            </a:pPr>
            <a:r>
              <a:rPr lang="en" u="sng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Subtitle</a:t>
            </a:r>
            <a:endParaRPr u="sng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400"/>
              <a:buFont typeface="Manrope"/>
              <a:buChar char="○"/>
            </a:pPr>
            <a:r>
              <a:rPr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Content Topic 1</a:t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400"/>
              <a:buFont typeface="Manrope"/>
              <a:buChar char="○"/>
            </a:pPr>
            <a:r>
              <a:rPr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Content Topic 2</a:t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3F1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460775" y="316725"/>
            <a:ext cx="7790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Slide 3</a:t>
            </a:r>
            <a:endParaRPr b="1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460775" y="944725"/>
            <a:ext cx="7790100" cy="344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800"/>
              <a:buFont typeface="Manrope"/>
              <a:buChar char="●"/>
            </a:pPr>
            <a:r>
              <a:rPr lang="en" u="sng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Subtitle</a:t>
            </a:r>
            <a:endParaRPr u="sng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400"/>
              <a:buFont typeface="Manrope"/>
              <a:buChar char="○"/>
            </a:pPr>
            <a:r>
              <a:rPr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Content Topic 1</a:t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400"/>
              <a:buFont typeface="Manrope"/>
              <a:buChar char="○"/>
            </a:pPr>
            <a:r>
              <a:rPr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Content Topic 2</a:t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827D7C"/>
              </a:buClr>
              <a:buSzPts val="1800"/>
              <a:buFont typeface="Manrope"/>
              <a:buChar char="●"/>
            </a:pPr>
            <a:r>
              <a:rPr lang="en" u="sng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Subtitle</a:t>
            </a:r>
            <a:endParaRPr u="sng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400"/>
              <a:buFont typeface="Manrope"/>
              <a:buChar char="○"/>
            </a:pPr>
            <a:r>
              <a:rPr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Content Topic 1</a:t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400"/>
              <a:buFont typeface="Manrope"/>
              <a:buChar char="○"/>
            </a:pPr>
            <a:r>
              <a:rPr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Content Topic 2</a:t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3F1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460775" y="316725"/>
            <a:ext cx="7790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Slide 4</a:t>
            </a:r>
            <a:endParaRPr b="1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460775" y="944725"/>
            <a:ext cx="7790100" cy="344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800"/>
              <a:buFont typeface="Manrope"/>
              <a:buChar char="●"/>
            </a:pPr>
            <a:r>
              <a:rPr lang="en" u="sng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Subtitle</a:t>
            </a:r>
            <a:endParaRPr u="sng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400"/>
              <a:buFont typeface="Manrope"/>
              <a:buChar char="○"/>
            </a:pPr>
            <a:r>
              <a:rPr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Content Topic 1</a:t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400"/>
              <a:buFont typeface="Manrope"/>
              <a:buChar char="○"/>
            </a:pPr>
            <a:r>
              <a:rPr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Content Topic 2</a:t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827D7C"/>
              </a:buClr>
              <a:buSzPts val="1800"/>
              <a:buFont typeface="Manrope"/>
              <a:buChar char="●"/>
            </a:pPr>
            <a:r>
              <a:rPr lang="en" u="sng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Subtitle</a:t>
            </a:r>
            <a:endParaRPr u="sng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400"/>
              <a:buFont typeface="Manrope"/>
              <a:buChar char="○"/>
            </a:pPr>
            <a:r>
              <a:rPr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Content Topic 1</a:t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827D7C"/>
              </a:buClr>
              <a:buSzPts val="1400"/>
              <a:buFont typeface="Manrope"/>
              <a:buChar char="○"/>
            </a:pPr>
            <a:r>
              <a:rPr lang="en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Content Topic 2</a:t>
            </a:r>
            <a:endParaRPr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